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97" r:id="rId4"/>
    <p:sldMasterId id="2147483677" r:id="rId5"/>
    <p:sldMasterId id="2147483689" r:id="rId6"/>
    <p:sldMasterId id="2147483673" r:id="rId7"/>
    <p:sldMasterId id="2147483700" r:id="rId8"/>
  </p:sldMasterIdLst>
  <p:notesMasterIdLst>
    <p:notesMasterId r:id="rId17"/>
  </p:notesMasterIdLst>
  <p:handoutMasterIdLst>
    <p:handoutMasterId r:id="rId18"/>
  </p:handoutMasterIdLst>
  <p:sldIdLst>
    <p:sldId id="358" r:id="rId9"/>
    <p:sldId id="368" r:id="rId10"/>
    <p:sldId id="365" r:id="rId11"/>
    <p:sldId id="371" r:id="rId12"/>
    <p:sldId id="374" r:id="rId13"/>
    <p:sldId id="375" r:id="rId14"/>
    <p:sldId id="376" r:id="rId15"/>
    <p:sldId id="258" r:id="rId16"/>
  </p:sldIdLst>
  <p:sldSz cx="10693400" cy="7561263"/>
  <p:notesSz cx="6735763" cy="9866313"/>
  <p:embeddedFontLst>
    <p:embeddedFont>
      <p:font typeface="나눔스퀘어" panose="020B0600000101010101" pitchFamily="50" charset="-127"/>
      <p:regular r:id="rId19"/>
    </p:embeddedFont>
    <p:embeddedFont>
      <p:font typeface="나눔스퀘어 Bold" panose="020B0600000101010101" pitchFamily="50" charset="-127"/>
      <p:bold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템플릿" id="{6A11B6C9-6F88-4768-8D2E-A845C2233F6F}">
          <p14:sldIdLst>
            <p14:sldId id="358"/>
            <p14:sldId id="368"/>
            <p14:sldId id="365"/>
            <p14:sldId id="371"/>
            <p14:sldId id="374"/>
            <p14:sldId id="375"/>
            <p14:sldId id="376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 Son" initials="LS" lastIdx="1" clrIdx="0">
    <p:extLst>
      <p:ext uri="{19B8F6BF-5375-455C-9EA6-DF929625EA0E}">
        <p15:presenceInfo xmlns:p15="http://schemas.microsoft.com/office/powerpoint/2012/main" userId="S::lia.son@mavencloudservice.com::613bfd6a-556c-47d8-b35d-84eb50bc6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98D"/>
    <a:srgbClr val="4E4B47"/>
    <a:srgbClr val="FFFFFF"/>
    <a:srgbClr val="262626"/>
    <a:srgbClr val="2A2A2A"/>
    <a:srgbClr val="2C2C2C"/>
    <a:srgbClr val="282828"/>
    <a:srgbClr val="242424"/>
    <a:srgbClr val="212121"/>
    <a:srgbClr val="03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D4F9CD-67AD-4E6F-9F42-3DF31D7D0A12}" v="8" dt="2024-01-24T08:25:44.3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85" autoAdjust="0"/>
    <p:restoredTop sz="96370" autoAdjust="0"/>
  </p:normalViewPr>
  <p:slideViewPr>
    <p:cSldViewPr>
      <p:cViewPr varScale="1">
        <p:scale>
          <a:sx n="71" d="100"/>
          <a:sy n="71" d="100"/>
        </p:scale>
        <p:origin x="1800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handoutMaster" Target="handoutMasters/handoutMaster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font" Target="fonts/font2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ter Moon" userId="24ccfd71-3fd4-42fd-982c-a4105ba2fc58" providerId="ADAL" clId="{D4D4F9CD-67AD-4E6F-9F42-3DF31D7D0A12}"/>
    <pc:docChg chg="undo custSel addSld delSld modSld modSection">
      <pc:chgData name="Cater Moon" userId="24ccfd71-3fd4-42fd-982c-a4105ba2fc58" providerId="ADAL" clId="{D4D4F9CD-67AD-4E6F-9F42-3DF31D7D0A12}" dt="2024-01-24T08:27:33.105" v="138" actId="47"/>
      <pc:docMkLst>
        <pc:docMk/>
      </pc:docMkLst>
      <pc:sldChg chg="del">
        <pc:chgData name="Cater Moon" userId="24ccfd71-3fd4-42fd-982c-a4105ba2fc58" providerId="ADAL" clId="{D4D4F9CD-67AD-4E6F-9F42-3DF31D7D0A12}" dt="2024-01-24T08:26:06.423" v="122" actId="47"/>
        <pc:sldMkLst>
          <pc:docMk/>
          <pc:sldMk cId="1774073903" sldId="310"/>
        </pc:sldMkLst>
      </pc:sldChg>
      <pc:sldChg chg="addSp delSp modSp mod">
        <pc:chgData name="Cater Moon" userId="24ccfd71-3fd4-42fd-982c-a4105ba2fc58" providerId="ADAL" clId="{D4D4F9CD-67AD-4E6F-9F42-3DF31D7D0A12}" dt="2024-01-24T08:27:14.454" v="135" actId="1035"/>
        <pc:sldMkLst>
          <pc:docMk/>
          <pc:sldMk cId="4253915818" sldId="365"/>
        </pc:sldMkLst>
        <pc:spChg chg="del">
          <ac:chgData name="Cater Moon" userId="24ccfd71-3fd4-42fd-982c-a4105ba2fc58" providerId="ADAL" clId="{D4D4F9CD-67AD-4E6F-9F42-3DF31D7D0A12}" dt="2024-01-24T07:32:52.369" v="6" actId="478"/>
          <ac:spMkLst>
            <pc:docMk/>
            <pc:sldMk cId="4253915818" sldId="365"/>
            <ac:spMk id="3" creationId="{4A921DE6-FC5C-1DBF-0968-ACBBF525DAC5}"/>
          </ac:spMkLst>
        </pc:spChg>
        <pc:spChg chg="add del">
          <ac:chgData name="Cater Moon" userId="24ccfd71-3fd4-42fd-982c-a4105ba2fc58" providerId="ADAL" clId="{D4D4F9CD-67AD-4E6F-9F42-3DF31D7D0A12}" dt="2024-01-24T07:32:57.923" v="8" actId="478"/>
          <ac:spMkLst>
            <pc:docMk/>
            <pc:sldMk cId="4253915818" sldId="365"/>
            <ac:spMk id="9" creationId="{D15F7C6D-A432-37E6-32A8-37490E43C065}"/>
          </ac:spMkLst>
        </pc:spChg>
        <pc:spChg chg="add del">
          <ac:chgData name="Cater Moon" userId="24ccfd71-3fd4-42fd-982c-a4105ba2fc58" providerId="ADAL" clId="{D4D4F9CD-67AD-4E6F-9F42-3DF31D7D0A12}" dt="2024-01-24T07:33:07.165" v="10" actId="478"/>
          <ac:spMkLst>
            <pc:docMk/>
            <pc:sldMk cId="4253915818" sldId="365"/>
            <ac:spMk id="10" creationId="{7041F4FA-7937-7DBE-D92E-B9F9FD361981}"/>
          </ac:spMkLst>
        </pc:spChg>
        <pc:spChg chg="add mod ord">
          <ac:chgData name="Cater Moon" userId="24ccfd71-3fd4-42fd-982c-a4105ba2fc58" providerId="ADAL" clId="{D4D4F9CD-67AD-4E6F-9F42-3DF31D7D0A12}" dt="2024-01-24T07:33:46.331" v="17" actId="208"/>
          <ac:spMkLst>
            <pc:docMk/>
            <pc:sldMk cId="4253915818" sldId="365"/>
            <ac:spMk id="11" creationId="{F3255723-AD7D-5EA3-19EF-9E415766720A}"/>
          </ac:spMkLst>
        </pc:spChg>
        <pc:spChg chg="mod">
          <ac:chgData name="Cater Moon" userId="24ccfd71-3fd4-42fd-982c-a4105ba2fc58" providerId="ADAL" clId="{D4D4F9CD-67AD-4E6F-9F42-3DF31D7D0A12}" dt="2024-01-24T08:27:14.454" v="135" actId="1035"/>
          <ac:spMkLst>
            <pc:docMk/>
            <pc:sldMk cId="4253915818" sldId="365"/>
            <ac:spMk id="20" creationId="{CBA1E2DD-79DD-80CF-160E-634475C302B1}"/>
          </ac:spMkLst>
        </pc:spChg>
        <pc:picChg chg="add mod">
          <ac:chgData name="Cater Moon" userId="24ccfd71-3fd4-42fd-982c-a4105ba2fc58" providerId="ADAL" clId="{D4D4F9CD-67AD-4E6F-9F42-3DF31D7D0A12}" dt="2024-01-24T07:33:52.176" v="18" actId="1076"/>
          <ac:picMkLst>
            <pc:docMk/>
            <pc:sldMk cId="4253915818" sldId="365"/>
            <ac:picMk id="7" creationId="{6BF7434F-A65B-5585-A8D6-F2EB097C6170}"/>
          </ac:picMkLst>
        </pc:picChg>
      </pc:sldChg>
      <pc:sldChg chg="del">
        <pc:chgData name="Cater Moon" userId="24ccfd71-3fd4-42fd-982c-a4105ba2fc58" providerId="ADAL" clId="{D4D4F9CD-67AD-4E6F-9F42-3DF31D7D0A12}" dt="2024-01-24T08:26:09.677" v="123" actId="47"/>
        <pc:sldMkLst>
          <pc:docMk/>
          <pc:sldMk cId="1445245215" sldId="367"/>
        </pc:sldMkLst>
      </pc:sldChg>
      <pc:sldChg chg="delSp mod">
        <pc:chgData name="Cater Moon" userId="24ccfd71-3fd4-42fd-982c-a4105ba2fc58" providerId="ADAL" clId="{D4D4F9CD-67AD-4E6F-9F42-3DF31D7D0A12}" dt="2024-01-24T05:34:01.654" v="0" actId="478"/>
        <pc:sldMkLst>
          <pc:docMk/>
          <pc:sldMk cId="2404254852" sldId="368"/>
        </pc:sldMkLst>
        <pc:grpChg chg="del">
          <ac:chgData name="Cater Moon" userId="24ccfd71-3fd4-42fd-982c-a4105ba2fc58" providerId="ADAL" clId="{D4D4F9CD-67AD-4E6F-9F42-3DF31D7D0A12}" dt="2024-01-24T05:34:01.654" v="0" actId="478"/>
          <ac:grpSpMkLst>
            <pc:docMk/>
            <pc:sldMk cId="2404254852" sldId="368"/>
            <ac:grpSpMk id="5" creationId="{93804E85-0E38-C6CD-EDAB-8BC88261AAE6}"/>
          </ac:grpSpMkLst>
        </pc:grpChg>
      </pc:sldChg>
      <pc:sldChg chg="del">
        <pc:chgData name="Cater Moon" userId="24ccfd71-3fd4-42fd-982c-a4105ba2fc58" providerId="ADAL" clId="{D4D4F9CD-67AD-4E6F-9F42-3DF31D7D0A12}" dt="2024-01-24T08:26:10.689" v="124" actId="47"/>
        <pc:sldMkLst>
          <pc:docMk/>
          <pc:sldMk cId="2877852246" sldId="369"/>
        </pc:sldMkLst>
      </pc:sldChg>
      <pc:sldChg chg="del">
        <pc:chgData name="Cater Moon" userId="24ccfd71-3fd4-42fd-982c-a4105ba2fc58" providerId="ADAL" clId="{D4D4F9CD-67AD-4E6F-9F42-3DF31D7D0A12}" dt="2024-01-24T08:26:11.465" v="125" actId="47"/>
        <pc:sldMkLst>
          <pc:docMk/>
          <pc:sldMk cId="2709026810" sldId="370"/>
        </pc:sldMkLst>
      </pc:sldChg>
      <pc:sldChg chg="addSp delSp modSp add mod">
        <pc:chgData name="Cater Moon" userId="24ccfd71-3fd4-42fd-982c-a4105ba2fc58" providerId="ADAL" clId="{D4D4F9CD-67AD-4E6F-9F42-3DF31D7D0A12}" dt="2024-01-24T08:27:27.819" v="137" actId="20577"/>
        <pc:sldMkLst>
          <pc:docMk/>
          <pc:sldMk cId="828780626" sldId="371"/>
        </pc:sldMkLst>
        <pc:spChg chg="mod">
          <ac:chgData name="Cater Moon" userId="24ccfd71-3fd4-42fd-982c-a4105ba2fc58" providerId="ADAL" clId="{D4D4F9CD-67AD-4E6F-9F42-3DF31D7D0A12}" dt="2024-01-24T07:37:15.890" v="34" actId="1076"/>
          <ac:spMkLst>
            <pc:docMk/>
            <pc:sldMk cId="828780626" sldId="371"/>
            <ac:spMk id="11" creationId="{F3255723-AD7D-5EA3-19EF-9E415766720A}"/>
          </ac:spMkLst>
        </pc:spChg>
        <pc:spChg chg="mod">
          <ac:chgData name="Cater Moon" userId="24ccfd71-3fd4-42fd-982c-a4105ba2fc58" providerId="ADAL" clId="{D4D4F9CD-67AD-4E6F-9F42-3DF31D7D0A12}" dt="2024-01-24T08:27:27.819" v="137" actId="20577"/>
          <ac:spMkLst>
            <pc:docMk/>
            <pc:sldMk cId="828780626" sldId="371"/>
            <ac:spMk id="20" creationId="{CBA1E2DD-79DD-80CF-160E-634475C302B1}"/>
          </ac:spMkLst>
        </pc:spChg>
        <pc:picChg chg="add mod">
          <ac:chgData name="Cater Moon" userId="24ccfd71-3fd4-42fd-982c-a4105ba2fc58" providerId="ADAL" clId="{D4D4F9CD-67AD-4E6F-9F42-3DF31D7D0A12}" dt="2024-01-24T07:37:30.038" v="37" actId="1076"/>
          <ac:picMkLst>
            <pc:docMk/>
            <pc:sldMk cId="828780626" sldId="371"/>
            <ac:picMk id="3" creationId="{ADE66087-8AF3-9057-1390-FF1BEFD1007B}"/>
          </ac:picMkLst>
        </pc:picChg>
        <pc:picChg chg="del">
          <ac:chgData name="Cater Moon" userId="24ccfd71-3fd4-42fd-982c-a4105ba2fc58" providerId="ADAL" clId="{D4D4F9CD-67AD-4E6F-9F42-3DF31D7D0A12}" dt="2024-01-24T07:37:05.288" v="30" actId="478"/>
          <ac:picMkLst>
            <pc:docMk/>
            <pc:sldMk cId="828780626" sldId="371"/>
            <ac:picMk id="7" creationId="{6BF7434F-A65B-5585-A8D6-F2EB097C6170}"/>
          </ac:picMkLst>
        </pc:picChg>
      </pc:sldChg>
      <pc:sldChg chg="add del">
        <pc:chgData name="Cater Moon" userId="24ccfd71-3fd4-42fd-982c-a4105ba2fc58" providerId="ADAL" clId="{D4D4F9CD-67AD-4E6F-9F42-3DF31D7D0A12}" dt="2024-01-24T08:26:22.061" v="126" actId="47"/>
        <pc:sldMkLst>
          <pc:docMk/>
          <pc:sldMk cId="3979307993" sldId="372"/>
        </pc:sldMkLst>
      </pc:sldChg>
      <pc:sldChg chg="addSp delSp modSp add del mod">
        <pc:chgData name="Cater Moon" userId="24ccfd71-3fd4-42fd-982c-a4105ba2fc58" providerId="ADAL" clId="{D4D4F9CD-67AD-4E6F-9F42-3DF31D7D0A12}" dt="2024-01-24T08:27:33.105" v="138" actId="47"/>
        <pc:sldMkLst>
          <pc:docMk/>
          <pc:sldMk cId="3291352051" sldId="373"/>
        </pc:sldMkLst>
        <pc:spChg chg="add del">
          <ac:chgData name="Cater Moon" userId="24ccfd71-3fd4-42fd-982c-a4105ba2fc58" providerId="ADAL" clId="{D4D4F9CD-67AD-4E6F-9F42-3DF31D7D0A12}" dt="2024-01-24T08:21:46.009" v="77" actId="22"/>
          <ac:spMkLst>
            <pc:docMk/>
            <pc:sldMk cId="3291352051" sldId="373"/>
            <ac:spMk id="4" creationId="{1DF39288-BAFB-589C-53A7-4CA242B7E7CD}"/>
          </ac:spMkLst>
        </pc:spChg>
        <pc:spChg chg="mod">
          <ac:chgData name="Cater Moon" userId="24ccfd71-3fd4-42fd-982c-a4105ba2fc58" providerId="ADAL" clId="{D4D4F9CD-67AD-4E6F-9F42-3DF31D7D0A12}" dt="2024-01-24T08:21:59.076" v="79" actId="20577"/>
          <ac:spMkLst>
            <pc:docMk/>
            <pc:sldMk cId="3291352051" sldId="373"/>
            <ac:spMk id="20" creationId="{CBA1E2DD-79DD-80CF-160E-634475C302B1}"/>
          </ac:spMkLst>
        </pc:spChg>
        <pc:picChg chg="del">
          <ac:chgData name="Cater Moon" userId="24ccfd71-3fd4-42fd-982c-a4105ba2fc58" providerId="ADAL" clId="{D4D4F9CD-67AD-4E6F-9F42-3DF31D7D0A12}" dt="2024-01-24T08:21:36.630" v="75" actId="478"/>
          <ac:picMkLst>
            <pc:docMk/>
            <pc:sldMk cId="3291352051" sldId="373"/>
            <ac:picMk id="3" creationId="{ADE66087-8AF3-9057-1390-FF1BEFD1007B}"/>
          </ac:picMkLst>
        </pc:picChg>
        <pc:picChg chg="add mod">
          <ac:chgData name="Cater Moon" userId="24ccfd71-3fd4-42fd-982c-a4105ba2fc58" providerId="ADAL" clId="{D4D4F9CD-67AD-4E6F-9F42-3DF31D7D0A12}" dt="2024-01-24T08:22:50.467" v="82" actId="1076"/>
          <ac:picMkLst>
            <pc:docMk/>
            <pc:sldMk cId="3291352051" sldId="373"/>
            <ac:picMk id="6" creationId="{5F081E26-1F7C-0882-3C55-015158522B30}"/>
          </ac:picMkLst>
        </pc:picChg>
      </pc:sldChg>
      <pc:sldChg chg="modSp add mod">
        <pc:chgData name="Cater Moon" userId="24ccfd71-3fd4-42fd-982c-a4105ba2fc58" providerId="ADAL" clId="{D4D4F9CD-67AD-4E6F-9F42-3DF31D7D0A12}" dt="2024-01-24T08:23:21.356" v="84"/>
        <pc:sldMkLst>
          <pc:docMk/>
          <pc:sldMk cId="3881252826" sldId="374"/>
        </pc:sldMkLst>
        <pc:spChg chg="mod">
          <ac:chgData name="Cater Moon" userId="24ccfd71-3fd4-42fd-982c-a4105ba2fc58" providerId="ADAL" clId="{D4D4F9CD-67AD-4E6F-9F42-3DF31D7D0A12}" dt="2024-01-24T08:23:21.356" v="84"/>
          <ac:spMkLst>
            <pc:docMk/>
            <pc:sldMk cId="3881252826" sldId="374"/>
            <ac:spMk id="20" creationId="{CBA1E2DD-79DD-80CF-160E-634475C302B1}"/>
          </ac:spMkLst>
        </pc:spChg>
      </pc:sldChg>
      <pc:sldChg chg="addSp delSp modSp add mod">
        <pc:chgData name="Cater Moon" userId="24ccfd71-3fd4-42fd-982c-a4105ba2fc58" providerId="ADAL" clId="{D4D4F9CD-67AD-4E6F-9F42-3DF31D7D0A12}" dt="2024-01-24T08:25:41.080" v="116" actId="1076"/>
        <pc:sldMkLst>
          <pc:docMk/>
          <pc:sldMk cId="3212157276" sldId="375"/>
        </pc:sldMkLst>
        <pc:spChg chg="mod">
          <ac:chgData name="Cater Moon" userId="24ccfd71-3fd4-42fd-982c-a4105ba2fc58" providerId="ADAL" clId="{D4D4F9CD-67AD-4E6F-9F42-3DF31D7D0A12}" dt="2024-01-24T08:25:29.504" v="110"/>
          <ac:spMkLst>
            <pc:docMk/>
            <pc:sldMk cId="3212157276" sldId="375"/>
            <ac:spMk id="20" creationId="{CBA1E2DD-79DD-80CF-160E-634475C302B1}"/>
          </ac:spMkLst>
        </pc:spChg>
        <pc:picChg chg="add mod">
          <ac:chgData name="Cater Moon" userId="24ccfd71-3fd4-42fd-982c-a4105ba2fc58" providerId="ADAL" clId="{D4D4F9CD-67AD-4E6F-9F42-3DF31D7D0A12}" dt="2024-01-24T08:25:41.080" v="116" actId="1076"/>
          <ac:picMkLst>
            <pc:docMk/>
            <pc:sldMk cId="3212157276" sldId="375"/>
            <ac:picMk id="3" creationId="{B9BE9E72-6FE7-B173-017D-9AD7F380A02D}"/>
          </ac:picMkLst>
        </pc:picChg>
        <pc:picChg chg="del">
          <ac:chgData name="Cater Moon" userId="24ccfd71-3fd4-42fd-982c-a4105ba2fc58" providerId="ADAL" clId="{D4D4F9CD-67AD-4E6F-9F42-3DF31D7D0A12}" dt="2024-01-24T08:25:30.556" v="111" actId="478"/>
          <ac:picMkLst>
            <pc:docMk/>
            <pc:sldMk cId="3212157276" sldId="375"/>
            <ac:picMk id="6" creationId="{5F081E26-1F7C-0882-3C55-015158522B30}"/>
          </ac:picMkLst>
        </pc:picChg>
      </pc:sldChg>
      <pc:sldChg chg="addSp delSp modSp add mod">
        <pc:chgData name="Cater Moon" userId="24ccfd71-3fd4-42fd-982c-a4105ba2fc58" providerId="ADAL" clId="{D4D4F9CD-67AD-4E6F-9F42-3DF31D7D0A12}" dt="2024-01-24T08:25:56.017" v="121" actId="1076"/>
        <pc:sldMkLst>
          <pc:docMk/>
          <pc:sldMk cId="4048728426" sldId="376"/>
        </pc:sldMkLst>
        <pc:picChg chg="del">
          <ac:chgData name="Cater Moon" userId="24ccfd71-3fd4-42fd-982c-a4105ba2fc58" providerId="ADAL" clId="{D4D4F9CD-67AD-4E6F-9F42-3DF31D7D0A12}" dt="2024-01-24T08:25:46.516" v="118" actId="478"/>
          <ac:picMkLst>
            <pc:docMk/>
            <pc:sldMk cId="4048728426" sldId="376"/>
            <ac:picMk id="3" creationId="{B9BE9E72-6FE7-B173-017D-9AD7F380A02D}"/>
          </ac:picMkLst>
        </pc:picChg>
        <pc:picChg chg="add mod">
          <ac:chgData name="Cater Moon" userId="24ccfd71-3fd4-42fd-982c-a4105ba2fc58" providerId="ADAL" clId="{D4D4F9CD-67AD-4E6F-9F42-3DF31D7D0A12}" dt="2024-01-24T08:25:56.017" v="121" actId="1076"/>
          <ac:picMkLst>
            <pc:docMk/>
            <pc:sldMk cId="4048728426" sldId="376"/>
            <ac:picMk id="4" creationId="{076EBEAC-A11F-8C97-DFE8-219F0F5DBB3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56E3F4-1050-B4A9-3315-BF41FE034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63E42-F86D-32F5-7831-AF4716C49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A612B0F7-348A-4D8D-9034-B1701ACBBF49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298B05-62F8-529B-8944-4FEA30944C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CF47A-8D75-028F-B782-ECD31FA55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626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6228F5F2-1902-433E-AA9E-7D6379437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6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7" userDrawn="1">
          <p15:clr>
            <a:srgbClr val="F26B43"/>
          </p15:clr>
        </p15:guide>
        <p15:guide id="2" pos="212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34A8F612-9563-44B5-BC28-07E674FE9448}" type="datetimeFigureOut">
              <a:rPr lang="ko-KR" altLang="en-US" smtClean="0"/>
              <a:t>2024-01-22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39775"/>
            <a:ext cx="52308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F4711BE-E04C-4EC2-B7F4-345A29303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711BE-E04C-4EC2-B7F4-345A2930313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6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7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9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막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A53C8F-647E-875C-8246-3E9CCA47C57C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9A2ED21-E2FD-3043-1728-120E4DC7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0" y="540271"/>
            <a:ext cx="1463992" cy="317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57613-6547-2CE4-FE7D-C46324047A67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9AE83-5870-F799-28F3-794506B2BE4E}"/>
              </a:ext>
            </a:extLst>
          </p:cNvPr>
          <p:cNvSpPr/>
          <p:nvPr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9C8140-C1D9-AAC2-2C84-E5FFDBC1E157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2D79E-3AD7-D771-065C-BC892E4E49DD}"/>
              </a:ext>
            </a:extLst>
          </p:cNvPr>
          <p:cNvSpPr/>
          <p:nvPr userDrawn="1"/>
        </p:nvSpPr>
        <p:spPr>
          <a:xfrm>
            <a:off x="1047582" y="6696154"/>
            <a:ext cx="458715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솔루션 운영 지원 그룹 ｜ </a:t>
            </a:r>
            <a:r>
              <a:rPr lang="ko-KR" altLang="en-US" sz="1400" spc="-1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메이븐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클라우드 서비스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EFAAFDA-F37F-5B6E-50B6-3B18B5222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b="-3459"/>
          <a:stretch/>
        </p:blipFill>
        <p:spPr>
          <a:xfrm>
            <a:off x="6254247" y="6377436"/>
            <a:ext cx="3917170" cy="534162"/>
          </a:xfrm>
          <a:custGeom>
            <a:avLst/>
            <a:gdLst>
              <a:gd name="connsiteX0" fmla="*/ 3780630 w 3780630"/>
              <a:gd name="connsiteY0" fmla="*/ 0 h 450157"/>
              <a:gd name="connsiteX1" fmla="*/ 3780630 w 3780630"/>
              <a:gd name="connsiteY1" fmla="*/ 450157 h 450157"/>
              <a:gd name="connsiteX2" fmla="*/ 0 w 3780630"/>
              <a:gd name="connsiteY2" fmla="*/ 450157 h 450157"/>
              <a:gd name="connsiteX3" fmla="*/ 0 w 3780630"/>
              <a:gd name="connsiteY3" fmla="*/ 0 h 45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0" h="450157">
                <a:moveTo>
                  <a:pt x="3780630" y="0"/>
                </a:moveTo>
                <a:lnTo>
                  <a:pt x="3780630" y="450157"/>
                </a:lnTo>
                <a:lnTo>
                  <a:pt x="0" y="450157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pos="646" userDrawn="1">
          <p15:clr>
            <a:srgbClr val="F26B43"/>
          </p15:clr>
        </p15:guide>
        <p15:guide id="7" orient="horz" pos="4423" userDrawn="1">
          <p15:clr>
            <a:srgbClr val="F26B43"/>
          </p15:clr>
        </p15:guide>
        <p15:guide id="8" orient="horz" pos="3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8701-2D32-2016-38FF-4F8B783C702C}"/>
              </a:ext>
            </a:extLst>
          </p:cNvPr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61A80-FD4A-0567-71C4-F5A4B6DBF2E8}"/>
              </a:ext>
            </a:extLst>
          </p:cNvPr>
          <p:cNvSpPr/>
          <p:nvPr userDrawn="1"/>
        </p:nvSpPr>
        <p:spPr>
          <a:xfrm>
            <a:off x="0" y="0"/>
            <a:ext cx="3125810" cy="75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B16A4-F8CF-AE47-A45C-AA70F40B671F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31956-3ECC-E271-8E96-0E534C5DFDE4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C60388-5ABB-ACA7-429A-784C04D1D4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3" y="6433145"/>
            <a:ext cx="2050422" cy="45564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9BC719-949A-FC0A-829D-D18940F3A593}"/>
              </a:ext>
            </a:extLst>
          </p:cNvPr>
          <p:cNvCxnSpPr>
            <a:cxnSpLocks/>
          </p:cNvCxnSpPr>
          <p:nvPr userDrawn="1"/>
        </p:nvCxnSpPr>
        <p:spPr>
          <a:xfrm>
            <a:off x="521983" y="7021513"/>
            <a:ext cx="9644129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B7BF8D-89C1-398F-A23C-80A93004DDD1}"/>
              </a:ext>
            </a:extLst>
          </p:cNvPr>
          <p:cNvSpPr txBox="1"/>
          <p:nvPr userDrawn="1"/>
        </p:nvSpPr>
        <p:spPr>
          <a:xfrm>
            <a:off x="513994" y="432053"/>
            <a:ext cx="15420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8" pos="646" userDrawn="1">
          <p15:clr>
            <a:srgbClr val="F26B43"/>
          </p15:clr>
        </p15:guide>
        <p15:guide id="9" orient="horz" pos="442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C0B04D-883E-435F-97D5-FE93665FBB9E}"/>
              </a:ext>
            </a:extLst>
          </p:cNvPr>
          <p:cNvCxnSpPr>
            <a:cxnSpLocks/>
          </p:cNvCxnSpPr>
          <p:nvPr userDrawn="1"/>
        </p:nvCxnSpPr>
        <p:spPr>
          <a:xfrm>
            <a:off x="4800486" y="2952344"/>
            <a:ext cx="1728192" cy="0"/>
          </a:xfrm>
          <a:prstGeom prst="line">
            <a:avLst/>
          </a:prstGeom>
          <a:ln w="127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7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8065188-5F67-1D78-0132-C5D6C9BCE69B}"/>
              </a:ext>
            </a:extLst>
          </p:cNvPr>
          <p:cNvSpPr txBox="1">
            <a:spLocks/>
          </p:cNvSpPr>
          <p:nvPr userDrawn="1"/>
        </p:nvSpPr>
        <p:spPr>
          <a:xfrm>
            <a:off x="5008880" y="7020991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DB5A8-9399-B8C2-4DBF-0945A36BCB31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0286A-7418-554C-4CAB-D78807BEE135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5E5BA3D6-F86A-D9A0-C37A-C13ACD4462F4}"/>
              </a:ext>
            </a:extLst>
          </p:cNvPr>
          <p:cNvSpPr/>
          <p:nvPr userDrawn="1"/>
        </p:nvSpPr>
        <p:spPr>
          <a:xfrm>
            <a:off x="521982" y="827123"/>
            <a:ext cx="9648000" cy="36000"/>
          </a:xfrm>
          <a:prstGeom prst="rect">
            <a:avLst/>
          </a:prstGeom>
          <a:solidFill>
            <a:srgbClr val="4E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13" userDrawn="1">
          <p15:clr>
            <a:srgbClr val="F26B43"/>
          </p15:clr>
        </p15:guide>
        <p15:guide id="4" orient="horz" pos="4604" userDrawn="1">
          <p15:clr>
            <a:srgbClr val="F26B43"/>
          </p15:clr>
        </p15:guide>
        <p15:guide id="5" pos="329" userDrawn="1">
          <p15:clr>
            <a:srgbClr val="F26B43"/>
          </p15:clr>
        </p15:guide>
        <p15:guide id="6" pos="6407" userDrawn="1">
          <p15:clr>
            <a:srgbClr val="F26B43"/>
          </p15:clr>
        </p15:guide>
        <p15:guide id="7" orient="horz" pos="340" userDrawn="1">
          <p15:clr>
            <a:srgbClr val="F26B43"/>
          </p15:clr>
        </p15:guide>
        <p15:guide id="8" orient="horz" pos="56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08DBEE-BE82-0577-C505-F80139D8C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32942" r="14882" b="32743"/>
          <a:stretch/>
        </p:blipFill>
        <p:spPr>
          <a:xfrm>
            <a:off x="1026220" y="540271"/>
            <a:ext cx="1465200" cy="32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5E9779-B22B-88AE-2A9F-646DDC214DB0}"/>
              </a:ext>
            </a:extLst>
          </p:cNvPr>
          <p:cNvSpPr/>
          <p:nvPr userDrawn="1"/>
        </p:nvSpPr>
        <p:spPr>
          <a:xfrm>
            <a:off x="1045856" y="6732959"/>
            <a:ext cx="911987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강남구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언주로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609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센터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02-539-9633</a:t>
            </a:r>
            <a:r>
              <a:rPr lang="en-US" altLang="ko-KR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</a:t>
            </a:r>
            <a:r>
              <a:rPr lang="ko-KR" altLang="en-US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02-539-9733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info@mavencs.net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F5A143-84DF-1E47-6066-479F67290C2A}"/>
              </a:ext>
            </a:extLst>
          </p:cNvPr>
          <p:cNvSpPr/>
          <p:nvPr userDrawn="1"/>
        </p:nvSpPr>
        <p:spPr>
          <a:xfrm>
            <a:off x="8066072" y="7155625"/>
            <a:ext cx="210004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www.mavencloudservice.com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284C3-4958-1B23-38AF-70BDC2252B05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D56BD7-CDF3-F333-5F83-98F3A261C9A9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5EB04-4F8A-B278-1A17-5C8EAC1EDCAF}"/>
              </a:ext>
            </a:extLst>
          </p:cNvPr>
          <p:cNvSpPr txBox="1"/>
          <p:nvPr userDrawn="1"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0A32-9612-0C8D-706B-51FC36882528}"/>
              </a:ext>
            </a:extLst>
          </p:cNvPr>
          <p:cNvSpPr/>
          <p:nvPr userDrawn="1"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84106-D0BC-2D48-47D0-B8F5F013CBE6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EF7FFDE-69DC-6D7C-1FFA-C8B7E63E1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413" y="471666"/>
            <a:ext cx="1620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orient="horz" pos="340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50434-6647-58EA-73E6-DC73D4FEB6EA}"/>
              </a:ext>
            </a:extLst>
          </p:cNvPr>
          <p:cNvSpPr txBox="1"/>
          <p:nvPr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Azure Cost </a:t>
            </a:r>
            <a:r>
              <a:rPr lang="ko-KR" altLang="en-US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BI</a:t>
            </a:r>
          </a:p>
        </p:txBody>
      </p:sp>
    </p:spTree>
    <p:extLst>
      <p:ext uri="{BB962C8B-B14F-4D97-AF65-F5344CB8AC3E}">
        <p14:creationId xmlns:p14="http://schemas.microsoft.com/office/powerpoint/2010/main" val="540056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추출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254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255723-AD7D-5EA3-19EF-9E415766720A}"/>
              </a:ext>
            </a:extLst>
          </p:cNvPr>
          <p:cNvSpPr/>
          <p:nvPr/>
        </p:nvSpPr>
        <p:spPr>
          <a:xfrm>
            <a:off x="521983" y="1791443"/>
            <a:ext cx="9577245" cy="50855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044327"/>
            <a:ext cx="9649434" cy="7540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marL="285750" indent="-285750" algn="just" latinLnBrk="0"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ea typeface="Calibri" panose="020F0502020204030204" pitchFamily="34" charset="0"/>
              </a:rPr>
              <a:t>Azure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리소스를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사용하는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 err="1">
                <a:effectLst/>
                <a:ea typeface="Malgun Gothic" panose="020B0503020000020004" pitchFamily="50" charset="-127"/>
              </a:rPr>
              <a:t>테넌트의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청구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권한이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있는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계정으로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접속</a:t>
            </a:r>
            <a:endParaRPr lang="en-US" altLang="ko-KR" sz="1800" dirty="0">
              <a:effectLst/>
              <a:ea typeface="Malgun Gothic" panose="020B0503020000020004" pitchFamily="50" charset="-127"/>
            </a:endParaRPr>
          </a:p>
          <a:p>
            <a:pPr marL="285750" indent="-285750" algn="just" latinLnBrk="0">
              <a:buFont typeface="Arial" panose="020B0604020202020204" pitchFamily="34" charset="0"/>
              <a:buChar char="•"/>
            </a:pPr>
            <a:r>
              <a:rPr lang="ko-KR" altLang="ko-KR" sz="1800" dirty="0" err="1"/>
              <a:t>Cost</a:t>
            </a:r>
            <a:r>
              <a:rPr lang="ko-KR" altLang="ko-KR" sz="1800" dirty="0"/>
              <a:t> Management + </a:t>
            </a:r>
            <a:r>
              <a:rPr lang="ko-KR" altLang="ko-KR" sz="1800" dirty="0" err="1"/>
              <a:t>Billing</a:t>
            </a:r>
            <a:r>
              <a:rPr lang="en-US" altLang="ko-KR" sz="1800" dirty="0">
                <a:ea typeface="Calibri" panose="020F0502020204030204" pitchFamily="34" charset="0"/>
              </a:rPr>
              <a:t> </a:t>
            </a:r>
            <a:r>
              <a:rPr lang="ko-KR" altLang="ko-KR" sz="1800" dirty="0"/>
              <a:t>로</a:t>
            </a:r>
            <a:r>
              <a:rPr lang="en-US" altLang="ko-KR" sz="1800" dirty="0">
                <a:ea typeface="Calibri" panose="020F0502020204030204" pitchFamily="34" charset="0"/>
              </a:rPr>
              <a:t> </a:t>
            </a:r>
            <a:r>
              <a:rPr lang="ko-KR" altLang="ko-KR" sz="1800" dirty="0"/>
              <a:t>이동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073359" y="405780"/>
            <a:ext cx="1098058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데이터 추출</a:t>
            </a:r>
            <a:endParaRPr lang="en-US" altLang="ko-KR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F7434F-A65B-5585-A8D6-F2EB097C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" y="2124447"/>
            <a:ext cx="8541092" cy="40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1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255723-AD7D-5EA3-19EF-9E415766720A}"/>
              </a:ext>
            </a:extLst>
          </p:cNvPr>
          <p:cNvSpPr/>
          <p:nvPr/>
        </p:nvSpPr>
        <p:spPr>
          <a:xfrm>
            <a:off x="521983" y="1791443"/>
            <a:ext cx="9577245" cy="50855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marL="285750" indent="-285750" algn="just" latinLnBrk="0"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ea typeface="Malgun Gothic" panose="020B0503020000020004" pitchFamily="50" charset="-127"/>
              </a:rPr>
              <a:t>리소스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그룹별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비용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데이터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추출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073359" y="405780"/>
            <a:ext cx="1098058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데이터 추출</a:t>
            </a:r>
            <a:endParaRPr lang="en-US" altLang="ko-KR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E66087-8AF3-9057-1390-FF1BEFD10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37" y="2268463"/>
            <a:ext cx="8424936" cy="387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8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255723-AD7D-5EA3-19EF-9E415766720A}"/>
              </a:ext>
            </a:extLst>
          </p:cNvPr>
          <p:cNvSpPr/>
          <p:nvPr/>
        </p:nvSpPr>
        <p:spPr>
          <a:xfrm>
            <a:off x="521983" y="1791443"/>
            <a:ext cx="9577245" cy="50855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marL="285750" indent="-285750" algn="just" latinLnBrk="0">
              <a:buFont typeface="Arial" panose="020B0604020202020204" pitchFamily="34" charset="0"/>
              <a:buChar char="•"/>
            </a:pPr>
            <a:r>
              <a:rPr lang="ko-KR" altLang="ko-KR" sz="1800" dirty="0">
                <a:effectLst/>
                <a:ea typeface="Malgun Gothic" panose="020B0503020000020004" pitchFamily="50" charset="-127"/>
              </a:rPr>
              <a:t>고객사별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비용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데이터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추출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073359" y="405780"/>
            <a:ext cx="1098058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데이터 추출</a:t>
            </a:r>
            <a:endParaRPr lang="en-US" altLang="ko-KR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081E26-1F7C-0882-3C55-015158522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" y="2523841"/>
            <a:ext cx="8371036" cy="362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25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255723-AD7D-5EA3-19EF-9E415766720A}"/>
              </a:ext>
            </a:extLst>
          </p:cNvPr>
          <p:cNvSpPr/>
          <p:nvPr/>
        </p:nvSpPr>
        <p:spPr>
          <a:xfrm>
            <a:off x="521983" y="1791443"/>
            <a:ext cx="9577245" cy="50855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marL="285750" indent="-285750" algn="just" latinLnBrk="0"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ea typeface="Calibri" panose="020F0502020204030204" pitchFamily="34" charset="0"/>
              </a:rPr>
              <a:t>Power BI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데이터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로드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두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데이터의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값을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 err="1">
                <a:effectLst/>
                <a:ea typeface="Calibri" panose="020F0502020204030204" pitchFamily="34" charset="0"/>
              </a:rPr>
              <a:t>SubscriptionId</a:t>
            </a:r>
            <a:r>
              <a:rPr lang="en-US" altLang="ko-KR" sz="1800" dirty="0">
                <a:effectLst/>
                <a:ea typeface="Calibri" panose="020F0502020204030204" pitchFamily="34" charset="0"/>
              </a:rPr>
              <a:t>, ID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를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값으로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연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073359" y="405780"/>
            <a:ext cx="1098058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데이터 추출</a:t>
            </a:r>
            <a:endParaRPr lang="en-US" altLang="ko-KR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BE9E72-6FE7-B173-017D-9AD7F380A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28" y="2007556"/>
            <a:ext cx="8253970" cy="464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57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F3255723-AD7D-5EA3-19EF-9E415766720A}"/>
              </a:ext>
            </a:extLst>
          </p:cNvPr>
          <p:cNvSpPr/>
          <p:nvPr/>
        </p:nvSpPr>
        <p:spPr>
          <a:xfrm>
            <a:off x="521983" y="1791443"/>
            <a:ext cx="9577245" cy="50855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marL="285750" indent="-285750" algn="just" latinLnBrk="0">
              <a:buFont typeface="Arial" panose="020B0604020202020204" pitchFamily="34" charset="0"/>
              <a:buChar char="•"/>
            </a:pPr>
            <a:r>
              <a:rPr lang="en-US" altLang="ko-KR" sz="1800" dirty="0">
                <a:effectLst/>
                <a:ea typeface="Calibri" panose="020F0502020204030204" pitchFamily="34" charset="0"/>
              </a:rPr>
              <a:t>Power BI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데이터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로드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두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데이터의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값을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 err="1">
                <a:effectLst/>
                <a:ea typeface="Calibri" panose="020F0502020204030204" pitchFamily="34" charset="0"/>
              </a:rPr>
              <a:t>SubscriptionId</a:t>
            </a:r>
            <a:r>
              <a:rPr lang="en-US" altLang="ko-KR" sz="1800" dirty="0">
                <a:effectLst/>
                <a:ea typeface="Calibri" panose="020F0502020204030204" pitchFamily="34" charset="0"/>
              </a:rPr>
              <a:t>, ID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를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키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값으로</a:t>
            </a:r>
            <a:r>
              <a:rPr lang="en-US" altLang="ko-KR" sz="1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800" dirty="0">
                <a:effectLst/>
                <a:ea typeface="Malgun Gothic" panose="020B0503020000020004" pitchFamily="50" charset="-127"/>
              </a:rPr>
              <a:t>연</a:t>
            </a:r>
            <a:r>
              <a:rPr lang="ko-KR" altLang="en-US" sz="1800" dirty="0">
                <a:effectLst/>
                <a:ea typeface="Malgun Gothic" panose="020B0503020000020004" pitchFamily="50" charset="-127"/>
              </a:rPr>
              <a:t>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9073359" y="405780"/>
            <a:ext cx="1098058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데이터 추출</a:t>
            </a:r>
            <a:endParaRPr lang="en-US" altLang="ko-KR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EBEAC-A11F-8C97-DFE8-219F0F5DB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6" y="2007556"/>
            <a:ext cx="8659068" cy="484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28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01.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.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3.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4.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5.막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DA6AE54A4DF04CB8DE1B2E9DC349CA" ma:contentTypeVersion="11" ma:contentTypeDescription="새 문서를 만듭니다." ma:contentTypeScope="" ma:versionID="1b1a89342c70bfa202e44e815359a59e">
  <xsd:schema xmlns:xsd="http://www.w3.org/2001/XMLSchema" xmlns:xs="http://www.w3.org/2001/XMLSchema" xmlns:p="http://schemas.microsoft.com/office/2006/metadata/properties" xmlns:ns2="5ebe5aa2-6653-46f1-a1db-5661128feb96" xmlns:ns3="32e66a1a-9866-4e5d-8850-9b1c48d376c7" targetNamespace="http://schemas.microsoft.com/office/2006/metadata/properties" ma:root="true" ma:fieldsID="d00a0f78714a8a722f9f16d7bacb93b7" ns2:_="" ns3:_="">
    <xsd:import namespace="5ebe5aa2-6653-46f1-a1db-5661128feb96"/>
    <xsd:import namespace="32e66a1a-9866-4e5d-8850-9b1c48d37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e5aa2-6653-46f1-a1db-5661128fe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5b57a4-2a69-4419-bd07-294b3861f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6a1a-9866-4e5d-8850-9b1c48d376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6607d32-2a89-48c3-98d7-69903276d2af}" ma:internalName="TaxCatchAll" ma:showField="CatchAllData" ma:web="32e66a1a-9866-4e5d-8850-9b1c48d376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be5aa2-6653-46f1-a1db-5661128feb96">
      <Terms xmlns="http://schemas.microsoft.com/office/infopath/2007/PartnerControls"/>
    </lcf76f155ced4ddcb4097134ff3c332f>
    <TaxCatchAll xmlns="32e66a1a-9866-4e5d-8850-9b1c48d376c7" xsi:nil="true"/>
  </documentManagement>
</p:properties>
</file>

<file path=customXml/itemProps1.xml><?xml version="1.0" encoding="utf-8"?>
<ds:datastoreItem xmlns:ds="http://schemas.openxmlformats.org/officeDocument/2006/customXml" ds:itemID="{227823CB-A83B-41A2-B79F-47C88F624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e5aa2-6653-46f1-a1db-5661128feb96"/>
    <ds:schemaRef ds:uri="32e66a1a-9866-4e5d-8850-9b1c48d376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97D0B8A-379A-478E-8584-D88A5C5DFD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526B4F-9BDA-4AE9-9ABE-40BB0FF8EDB5}">
  <ds:schemaRefs>
    <ds:schemaRef ds:uri="http://purl.org/dc/terms/"/>
    <ds:schemaRef ds:uri="http://schemas.microsoft.com/office/2006/metadata/properties"/>
    <ds:schemaRef ds:uri="http://purl.org/dc/elements/1.1/"/>
    <ds:schemaRef ds:uri="1f1ae5d9-dbf4-462c-a399-22547bacfbb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2ee1452-e69f-49d6-8f7e-2979cafb9ab7"/>
    <ds:schemaRef ds:uri="http://www.w3.org/XML/1998/namespace"/>
    <ds:schemaRef ds:uri="http://purl.org/dc/dcmitype/"/>
    <ds:schemaRef ds:uri="5ebe5aa2-6653-46f1-a1db-5661128feb96"/>
    <ds:schemaRef ds:uri="32e66a1a-9866-4e5d-8850-9b1c48d376c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11260</TotalTime>
  <Words>75</Words>
  <Application>Microsoft Office PowerPoint</Application>
  <PresentationFormat>사용자 지정</PresentationFormat>
  <Paragraphs>15</Paragraphs>
  <Slides>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8</vt:i4>
      </vt:variant>
    </vt:vector>
  </HeadingPairs>
  <TitlesOfParts>
    <vt:vector size="19" baseType="lpstr">
      <vt:lpstr>나눔스퀘어</vt:lpstr>
      <vt:lpstr>맑은 고딕</vt:lpstr>
      <vt:lpstr>Arial</vt:lpstr>
      <vt:lpstr>나눔스퀘어 Bold</vt:lpstr>
      <vt:lpstr>맑은 고딕</vt:lpstr>
      <vt:lpstr>Calibri</vt:lpstr>
      <vt:lpstr>01.표지</vt:lpstr>
      <vt:lpstr>02.목차</vt:lpstr>
      <vt:lpstr>03.간지</vt:lpstr>
      <vt:lpstr>04.본문</vt:lpstr>
      <vt:lpstr>05.막지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Cater Moon</cp:lastModifiedBy>
  <cp:revision>602</cp:revision>
  <cp:lastPrinted>2023-02-01T06:26:04Z</cp:lastPrinted>
  <dcterms:created xsi:type="dcterms:W3CDTF">2015-10-05T21:47:00Z</dcterms:created>
  <dcterms:modified xsi:type="dcterms:W3CDTF">2024-01-24T08:27:41Z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0x010100DBDA6AE54A4DF04CB8DE1B2E9DC349CA</vt:lpwstr>
  </property>
  <property fmtid="{D5CDD505-2E9C-101B-9397-08002B2CF9AE}" pid="3" name="MediaServiceImageTags">
    <vt:lpwstr/>
  </property>
</Properties>
</file>